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58" r:id="rId4"/>
    <p:sldId id="266" r:id="rId5"/>
    <p:sldId id="267" r:id="rId6"/>
    <p:sldId id="268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DC7BB3-751B-45DD-898A-E342B9635158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Сарычева Елизавета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6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r>
              <a:rPr lang="ru-RU" dirty="0" smtClean="0"/>
              <a:t>«Почему нельзя пить воду из лужи»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7392_60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00200"/>
            <a:ext cx="657229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Вредные вирусы и бактерии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Стенгазета и памятки для детского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 капле </a:t>
            </a:r>
            <a:r>
              <a:rPr lang="ru-RU" dirty="0" smtClean="0"/>
              <a:t>плавают ,как в море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Вереницы инфузорий,</a:t>
            </a:r>
          </a:p>
          <a:p>
            <a:pPr algn="ctr">
              <a:buNone/>
            </a:pPr>
            <a:r>
              <a:rPr lang="ru-RU" dirty="0" smtClean="0"/>
              <a:t>Я загадочных особ</a:t>
            </a:r>
          </a:p>
          <a:p>
            <a:pPr algn="ctr">
              <a:buNone/>
            </a:pPr>
            <a:r>
              <a:rPr lang="ru-RU" dirty="0" smtClean="0"/>
              <a:t>Наблюдаю в микроскоп</a:t>
            </a:r>
          </a:p>
          <a:p>
            <a:pPr algn="ctr">
              <a:buNone/>
            </a:pPr>
            <a:r>
              <a:rPr lang="ru-RU" dirty="0" smtClean="0"/>
              <a:t>Вдруг малютки встали скопом</a:t>
            </a:r>
          </a:p>
          <a:p>
            <a:pPr algn="ctr">
              <a:buNone/>
            </a:pPr>
            <a:r>
              <a:rPr lang="ru-RU" dirty="0" smtClean="0"/>
              <a:t>Перед длинным телескопом</a:t>
            </a:r>
          </a:p>
          <a:p>
            <a:pPr algn="ctr">
              <a:buNone/>
            </a:pPr>
            <a:r>
              <a:rPr lang="ru-RU" dirty="0" smtClean="0"/>
              <a:t>И, достоинство храня,</a:t>
            </a:r>
          </a:p>
          <a:p>
            <a:pPr algn="ctr">
              <a:buNone/>
            </a:pPr>
            <a:r>
              <a:rPr lang="ru-RU" dirty="0" smtClean="0"/>
              <a:t>Смотрят прямо на меня…..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IMG_26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642919"/>
            <a:ext cx="4059238" cy="4689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9244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322" y="1524000"/>
            <a:ext cx="7211356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«Почему нельзя пить воду из лужи?»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905_1913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3857652" cy="509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20180905_1915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3786214" cy="4738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6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059238" cy="4357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6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059238" cy="4286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6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784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6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928671"/>
            <a:ext cx="4059238" cy="440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9-009-Dafn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7785"/>
            <a:ext cx="4059238" cy="304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5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5"/>
            <a:ext cx="4038600" cy="3498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Крыло комара</a:t>
            </a:r>
            <a:endParaRPr lang="ru-RU" dirty="0"/>
          </a:p>
        </p:txBody>
      </p:sp>
      <p:pic>
        <p:nvPicPr>
          <p:cNvPr id="7" name="Содержимое 6" descr="fig6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333110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honey-bee-hind-leg-under-the-microscope-royalty-free-stock-photo--49426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7888" y="2657316"/>
            <a:ext cx="3962400" cy="3002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Ножка пчелки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222442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00108"/>
            <a:ext cx="6500858" cy="495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</TotalTime>
  <Words>64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Исследовательская работа «Почему нельзя пить воду из лужи»</vt:lpstr>
      <vt:lpstr>Слайд 2</vt:lpstr>
      <vt:lpstr>«Почему нельзя пить воду из лужи?»</vt:lpstr>
      <vt:lpstr>Слайд 4</vt:lpstr>
      <vt:lpstr>Слайд 5</vt:lpstr>
      <vt:lpstr>Слайд 6</vt:lpstr>
      <vt:lpstr>Слайд 7</vt:lpstr>
      <vt:lpstr>Слайд 8</vt:lpstr>
      <vt:lpstr>Слайд 9</vt:lpstr>
      <vt:lpstr>Вредные вирусы и бактерии</vt:lpstr>
      <vt:lpstr>Стенгазета и памятки для детского сада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«Почему нельзя пить воду из лужи»</dc:title>
  <dc:creator>Admin</dc:creator>
  <cp:lastModifiedBy>Admin</cp:lastModifiedBy>
  <cp:revision>8</cp:revision>
  <dcterms:created xsi:type="dcterms:W3CDTF">2018-08-26T07:42:39Z</dcterms:created>
  <dcterms:modified xsi:type="dcterms:W3CDTF">2018-09-05T17:08:36Z</dcterms:modified>
</cp:coreProperties>
</file>